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Kanit" panose="020B0604020202020204" charset="-34"/>
      <p:regular r:id="rId12"/>
    </p:embeddedFont>
    <p:embeddedFont>
      <p:font typeface="Martel Sans Light" panose="020B0604020202020204" charset="-18"/>
      <p:regular r:id="rId1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92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pl-P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Spotkajmy Się!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Aplikacja do wspólnych aktywności opartych na lokalizacji.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F2C63-BB26-B9DA-9D61-99D8FCE98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186" y="7134072"/>
            <a:ext cx="2248214" cy="10955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7008" y="649843"/>
            <a:ext cx="5507712" cy="52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Problem, który rozwiązujemy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27008" y="1514713"/>
            <a:ext cx="3632716" cy="3100626"/>
          </a:xfrm>
          <a:prstGeom prst="roundRect">
            <a:avLst>
              <a:gd name="adj" fmla="val 4719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pl-P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28" y="1514713"/>
            <a:ext cx="121920" cy="310062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73361" y="1769626"/>
            <a:ext cx="3031450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Trudność w znalezieniu partnerów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173361" y="2564368"/>
            <a:ext cx="3031450" cy="1796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Znalezienie osób o podobnych zainteresowaniach do wspólnych aktywności jest wyzwaniem.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4157" y="1514713"/>
            <a:ext cx="3632835" cy="3100626"/>
          </a:xfrm>
          <a:prstGeom prst="roundRect">
            <a:avLst>
              <a:gd name="adj" fmla="val 4719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pl-PL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677" y="1514713"/>
            <a:ext cx="121920" cy="31006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0510" y="1769626"/>
            <a:ext cx="2776657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Brak narzędzi real-time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5030510" y="2234327"/>
            <a:ext cx="3031569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Istniejące aplikacje nie łączą użytkowników w czasie rzeczywistym, utrudniając spontaniczne spotkania.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827008" y="4839772"/>
            <a:ext cx="3632716" cy="2741414"/>
          </a:xfrm>
          <a:prstGeom prst="roundRect">
            <a:avLst>
              <a:gd name="adj" fmla="val 5337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  <p:txBody>
          <a:bodyPr/>
          <a:lstStyle/>
          <a:p>
            <a:endParaRPr lang="pl-PL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28" y="4839772"/>
            <a:ext cx="121920" cy="27414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3361" y="5094684"/>
            <a:ext cx="3031450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Ograniczone zastosowanie aplikacji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173361" y="5889427"/>
            <a:ext cx="3031450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Brakuje uniwersalnego narzędzia do wszystkich aktywności – nie tylko sportowych.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7808"/>
            <a:ext cx="901207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Główne wyróżniki aplikacji: Co nas wyróżnia?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2549843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4994" y="2751773"/>
            <a:ext cx="40050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Łączenie w czasie rzeczywistym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854994" y="3247311"/>
            <a:ext cx="53105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Unikalna funkcja łączenia ludzi na podstawie lokalizacji.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4743" y="2549843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82013" y="27517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Wielofunkcyjność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82013" y="3247311"/>
            <a:ext cx="53106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Aktywności sportowe, codzienne i społeczne.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724" y="4492109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54994" y="46940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Bezpieczeństwo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854994" y="5189577"/>
            <a:ext cx="531054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Aplikacja wykorzystuje połączenia peer-to-peer oraz szyfrowane dane lokalizacyjne, zapewniając bezpieczeństwo i prywatność użytkowników.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4743" y="4492109"/>
            <a:ext cx="718066" cy="7180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82013" y="4694039"/>
            <a:ext cx="45456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Zintegrowany feed społecznościowy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82013" y="5189577"/>
            <a:ext cx="531066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Dzielenie się doświadczeniami i budowanie społeczności.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DB84BD-B207-3618-7E69-632AAC34FB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82186" y="7134072"/>
            <a:ext cx="2248214" cy="10955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26294"/>
            <a:ext cx="92973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Nasze rozwiązanie: Łączymy ludzi, aktywności i technologię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2311837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5" name="Text 2"/>
          <p:cNvSpPr/>
          <p:nvPr/>
        </p:nvSpPr>
        <p:spPr>
          <a:xfrm>
            <a:off x="1136928" y="2805589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2034540" y="25511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Natychmiastowy start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034540" y="3046690"/>
            <a:ext cx="81005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Rozpocznij aktywność łatwo i intuicyjnie.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3987403"/>
            <a:ext cx="957501" cy="1740218"/>
          </a:xfrm>
          <a:prstGeom prst="roundRect">
            <a:avLst>
              <a:gd name="adj" fmla="val 360009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9" name="Text 6"/>
          <p:cNvSpPr/>
          <p:nvPr/>
        </p:nvSpPr>
        <p:spPr>
          <a:xfrm>
            <a:off x="1136928" y="4633079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2034540" y="4226719"/>
            <a:ext cx="28436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Nawigacja "strzałkami"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2034540" y="4722257"/>
            <a:ext cx="81005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Precyzyjna nawigacja prowadzi bezpośrednio do celu, jak cyfrowy AirTag.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966936"/>
            <a:ext cx="957501" cy="1436251"/>
          </a:xfrm>
          <a:prstGeom prst="roundRect">
            <a:avLst>
              <a:gd name="adj" fmla="val 360009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3" name="Text 10"/>
          <p:cNvSpPr/>
          <p:nvPr/>
        </p:nvSpPr>
        <p:spPr>
          <a:xfrm>
            <a:off x="1136928" y="6460688"/>
            <a:ext cx="35897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2034540" y="62062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Publikuj i Dziel się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034540" y="6701790"/>
            <a:ext cx="810053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Zapisuj sesje jako posty social-media, dzieląc się doświadczeniami.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68087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Działanie aplikacji - Mobile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26B62-4174-29F0-4617-56DF5E9C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186" y="7111770"/>
            <a:ext cx="2248214" cy="10955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pic>
        <p:nvPicPr>
          <p:cNvPr id="3" name="clideo_editor_a15fd5dfcfe44254b7d74253c83e2498">
            <a:hlinkClick r:id="" action="ppaction://media"/>
            <a:extLst>
              <a:ext uri="{FF2B5EF4-FFF2-40B4-BE49-F238E27FC236}">
                <a16:creationId xmlns:a16="http://schemas.microsoft.com/office/drawing/2014/main" id="{3961A358-4D84-2D64-9E31-ADBD38C9C4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61954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Działanie aplikacji - Web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53879-6E58-018A-6ADC-B38E0F4C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186" y="7134072"/>
            <a:ext cx="2248214" cy="10955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628" y="655796"/>
            <a:ext cx="5011222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Rozwój i przyszłe funkcje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628" y="1693902"/>
            <a:ext cx="596146" cy="5961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28788" y="1835468"/>
            <a:ext cx="3227546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Zaawansowane mapy i trasy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28788" y="2679978"/>
            <a:ext cx="3227546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Udoskonalone funkcje mapowania i planowania tras dla jeszcze lepszej nawigacji.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4347" y="1693902"/>
            <a:ext cx="596146" cy="5961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48507" y="1835468"/>
            <a:ext cx="3227546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Lepsza detekcja bliskości (BLE, UWB)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48507" y="2679978"/>
            <a:ext cx="3227546" cy="1907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Zwiększona precyzja wykrywania innych użytkowników w pobliżu dzięki technologiom BLE i UWB.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4066" y="1693902"/>
            <a:ext cx="596146" cy="5961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68226" y="1835468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Wydarzenia publiczne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68226" y="2329220"/>
            <a:ext cx="3227546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Możliwość tworzenia i dołączania do otwartych, publicznych wydarzeń i spotkań.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4628" y="5064323"/>
            <a:ext cx="596146" cy="59614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28788" y="5205889"/>
            <a:ext cx="28447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Rankingi i grywalizacja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728788" y="5699641"/>
            <a:ext cx="3227546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Elementy rywalizacji i rankingów, aby zachęcić do większej aktywności i zaangażowania.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54347" y="5064323"/>
            <a:ext cx="596146" cy="59614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48507" y="5205889"/>
            <a:ext cx="3227546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Integracja ze smartwatchami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148507" y="6050399"/>
            <a:ext cx="3227546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Połączenie z urządzeniami noszonymi dla wygodniejszego dostępu do funkcji aplikacji.</a:t>
            </a:r>
            <a:endParaRPr lang="en-US" sz="18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503976-5021-B33B-886F-EA1C89F60D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82186" y="7134072"/>
            <a:ext cx="2248214" cy="10955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8878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Dziękujemy!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Dziękujemy za uwagę.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BA4F9-BB8A-1232-BFE2-326B6F55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186" y="7134072"/>
            <a:ext cx="2248214" cy="10955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270</Words>
  <Application>Microsoft Office PowerPoint</Application>
  <PresentationFormat>Custom</PresentationFormat>
  <Paragraphs>52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Kanit</vt:lpstr>
      <vt:lpstr>Martel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Dawid Polczyk</cp:lastModifiedBy>
  <cp:revision>2</cp:revision>
  <dcterms:created xsi:type="dcterms:W3CDTF">2025-11-30T09:19:05Z</dcterms:created>
  <dcterms:modified xsi:type="dcterms:W3CDTF">2025-11-30T09:23:10Z</dcterms:modified>
</cp:coreProperties>
</file>